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5" autoAdjust="0"/>
    <p:restoredTop sz="94660"/>
  </p:normalViewPr>
  <p:slideViewPr>
    <p:cSldViewPr>
      <p:cViewPr>
        <p:scale>
          <a:sx n="76" d="100"/>
          <a:sy n="76" d="100"/>
        </p:scale>
        <p:origin x="-33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BBD51D-4BBC-4A6D-A3DA-A0CAD5D7F0FD}" type="datetimeFigureOut">
              <a:rPr lang="en-US" smtClean="0"/>
              <a:t>2/24/2012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D0BCC-845F-4B16-A6E0-4549A8F3B81A}" type="slidenum">
              <a:rPr lang="en-US" smtClean="0"/>
              <a:t>‹#›</a:t>
            </a:fld>
            <a:endParaRPr lang="en-US"/>
          </a:p>
        </p:txBody>
      </p:sp>
    </p:spTree>
    <p:extLst>
      <p:ext uri="{BB962C8B-B14F-4D97-AF65-F5344CB8AC3E}">
        <p14:creationId xmlns:p14="http://schemas.microsoft.com/office/powerpoint/2010/main" val="353188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Actors &amp; Designers</a:t>
            </a:r>
            <a:r>
              <a:rPr lang="en-US" baseline="0" dirty="0" smtClean="0"/>
              <a:t> too? -2</a:t>
            </a:r>
            <a:endParaRPr lang="en-US" dirty="0"/>
          </a:p>
        </p:txBody>
      </p:sp>
      <p:sp>
        <p:nvSpPr>
          <p:cNvPr id="4" name="Slide Number Placeholder 3"/>
          <p:cNvSpPr>
            <a:spLocks noGrp="1"/>
          </p:cNvSpPr>
          <p:nvPr>
            <p:ph type="sldNum" sz="quarter" idx="10"/>
          </p:nvPr>
        </p:nvSpPr>
        <p:spPr/>
        <p:txBody>
          <a:bodyPr/>
          <a:lstStyle/>
          <a:p>
            <a:fld id="{2D6D0BCC-845F-4B16-A6E0-4549A8F3B81A}" type="slidenum">
              <a:rPr lang="en-US" smtClean="0"/>
              <a:t>5</a:t>
            </a:fld>
            <a:endParaRPr lang="en-US"/>
          </a:p>
        </p:txBody>
      </p:sp>
    </p:spTree>
    <p:extLst>
      <p:ext uri="{BB962C8B-B14F-4D97-AF65-F5344CB8AC3E}">
        <p14:creationId xmlns:p14="http://schemas.microsoft.com/office/powerpoint/2010/main" val="716768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t>
            </a:r>
            <a:r>
              <a:rPr lang="en-US" dirty="0" err="1" smtClean="0"/>
              <a:t>mre</a:t>
            </a:r>
            <a:r>
              <a:rPr lang="en-US" baseline="0" dirty="0" smtClean="0"/>
              <a:t> the 20’s not the 60’s they are similar, but I should see a picture from the 60’s. -3</a:t>
            </a:r>
            <a:endParaRPr lang="en-US" dirty="0"/>
          </a:p>
        </p:txBody>
      </p:sp>
      <p:sp>
        <p:nvSpPr>
          <p:cNvPr id="4" name="Slide Number Placeholder 3"/>
          <p:cNvSpPr>
            <a:spLocks noGrp="1"/>
          </p:cNvSpPr>
          <p:nvPr>
            <p:ph type="sldNum" sz="quarter" idx="10"/>
          </p:nvPr>
        </p:nvSpPr>
        <p:spPr/>
        <p:txBody>
          <a:bodyPr/>
          <a:lstStyle/>
          <a:p>
            <a:fld id="{2D6D0BCC-845F-4B16-A6E0-4549A8F3B81A}" type="slidenum">
              <a:rPr lang="en-US" smtClean="0"/>
              <a:t>7</a:t>
            </a:fld>
            <a:endParaRPr lang="en-US"/>
          </a:p>
        </p:txBody>
      </p:sp>
    </p:spTree>
    <p:extLst>
      <p:ext uri="{BB962C8B-B14F-4D97-AF65-F5344CB8AC3E}">
        <p14:creationId xmlns:p14="http://schemas.microsoft.com/office/powerpoint/2010/main" val="1398540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Missing some major trends like the tent</a:t>
            </a:r>
            <a:r>
              <a:rPr lang="en-US" baseline="0" dirty="0" smtClean="0"/>
              <a:t> dress and big hair -2.</a:t>
            </a:r>
            <a:endParaRPr lang="en-US" dirty="0"/>
          </a:p>
        </p:txBody>
      </p:sp>
      <p:sp>
        <p:nvSpPr>
          <p:cNvPr id="4" name="Slide Number Placeholder 3"/>
          <p:cNvSpPr>
            <a:spLocks noGrp="1"/>
          </p:cNvSpPr>
          <p:nvPr>
            <p:ph type="sldNum" sz="quarter" idx="10"/>
          </p:nvPr>
        </p:nvSpPr>
        <p:spPr/>
        <p:txBody>
          <a:bodyPr/>
          <a:lstStyle/>
          <a:p>
            <a:fld id="{2D6D0BCC-845F-4B16-A6E0-4549A8F3B81A}" type="slidenum">
              <a:rPr lang="en-US" smtClean="0"/>
              <a:t>8</a:t>
            </a:fld>
            <a:endParaRPr lang="en-US"/>
          </a:p>
        </p:txBody>
      </p:sp>
    </p:spTree>
    <p:extLst>
      <p:ext uri="{BB962C8B-B14F-4D97-AF65-F5344CB8AC3E}">
        <p14:creationId xmlns:p14="http://schemas.microsoft.com/office/powerpoint/2010/main" val="3209847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80’s,</a:t>
            </a:r>
            <a:r>
              <a:rPr lang="en-US" baseline="0" dirty="0" smtClean="0"/>
              <a:t> the only thing these two periods had in common were the bright colors. -3</a:t>
            </a:r>
            <a:endParaRPr lang="en-US" dirty="0"/>
          </a:p>
        </p:txBody>
      </p:sp>
      <p:sp>
        <p:nvSpPr>
          <p:cNvPr id="4" name="Slide Number Placeholder 3"/>
          <p:cNvSpPr>
            <a:spLocks noGrp="1"/>
          </p:cNvSpPr>
          <p:nvPr>
            <p:ph type="sldNum" sz="quarter" idx="10"/>
          </p:nvPr>
        </p:nvSpPr>
        <p:spPr/>
        <p:txBody>
          <a:bodyPr/>
          <a:lstStyle/>
          <a:p>
            <a:fld id="{2D6D0BCC-845F-4B16-A6E0-4549A8F3B81A}" type="slidenum">
              <a:rPr lang="en-US" smtClean="0"/>
              <a:t>11</a:t>
            </a:fld>
            <a:endParaRPr lang="en-US"/>
          </a:p>
        </p:txBody>
      </p:sp>
    </p:spTree>
    <p:extLst>
      <p:ext uri="{BB962C8B-B14F-4D97-AF65-F5344CB8AC3E}">
        <p14:creationId xmlns:p14="http://schemas.microsoft.com/office/powerpoint/2010/main" val="3518396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6D0BCC-845F-4B16-A6E0-4549A8F3B81A}" type="slidenum">
              <a:rPr lang="en-US" smtClean="0"/>
              <a:t>12</a:t>
            </a:fld>
            <a:endParaRPr lang="en-US"/>
          </a:p>
        </p:txBody>
      </p:sp>
    </p:spTree>
    <p:extLst>
      <p:ext uri="{BB962C8B-B14F-4D97-AF65-F5344CB8AC3E}">
        <p14:creationId xmlns:p14="http://schemas.microsoft.com/office/powerpoint/2010/main" val="1713546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0E72441B-E966-47AD-B8C3-C573120347CE}" type="datetimeFigureOut">
              <a:rPr lang="en-US" smtClean="0"/>
              <a:t>2/24/2012</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EE618B12-51F2-49F2-AF5D-38AD11394CD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72441B-E966-47AD-B8C3-C573120347CE}" type="datetimeFigureOut">
              <a:rPr lang="en-US" smtClean="0"/>
              <a:t>2/24/2012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618B12-51F2-49F2-AF5D-38AD11394CD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72441B-E966-47AD-B8C3-C573120347CE}" type="datetimeFigureOut">
              <a:rPr lang="en-US" smtClean="0"/>
              <a:t>2/24/2012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618B12-51F2-49F2-AF5D-38AD11394CD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0E72441B-E966-47AD-B8C3-C573120347CE}" type="datetimeFigureOut">
              <a:rPr lang="en-US" smtClean="0"/>
              <a:t>2/24/2012</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EE618B12-51F2-49F2-AF5D-38AD11394CD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0E72441B-E966-47AD-B8C3-C573120347CE}" type="datetimeFigureOut">
              <a:rPr lang="en-US" smtClean="0"/>
              <a:t>2/24/2012</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EE618B12-51F2-49F2-AF5D-38AD11394CD2}" type="slidenum">
              <a:rPr lang="en-US" smtClean="0"/>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0E72441B-E966-47AD-B8C3-C573120347CE}" type="datetimeFigureOut">
              <a:rPr lang="en-US" smtClean="0"/>
              <a:t>2/24/2012</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EE618B12-51F2-49F2-AF5D-38AD11394CD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0E72441B-E966-47AD-B8C3-C573120347CE}" type="datetimeFigureOut">
              <a:rPr lang="en-US" smtClean="0"/>
              <a:t>2/24/2012</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EE618B12-51F2-49F2-AF5D-38AD11394CD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72441B-E966-47AD-B8C3-C573120347CE}" type="datetimeFigureOut">
              <a:rPr lang="en-US" smtClean="0"/>
              <a:t>2/24/2012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618B12-51F2-49F2-AF5D-38AD11394CD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0E72441B-E966-47AD-B8C3-C573120347CE}" type="datetimeFigureOut">
              <a:rPr lang="en-US" smtClean="0"/>
              <a:t>2/24/2012</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EE618B12-51F2-49F2-AF5D-38AD11394CD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0E72441B-E966-47AD-B8C3-C573120347CE}" type="datetimeFigureOut">
              <a:rPr lang="en-US" smtClean="0"/>
              <a:t>2/24/2012</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EE618B12-51F2-49F2-AF5D-38AD11394CD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0E72441B-E966-47AD-B8C3-C573120347CE}" type="datetimeFigureOut">
              <a:rPr lang="en-US" smtClean="0"/>
              <a:t>2/24/2012</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EE618B12-51F2-49F2-AF5D-38AD11394CD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0E72441B-E966-47AD-B8C3-C573120347CE}" type="datetimeFigureOut">
              <a:rPr lang="en-US" smtClean="0"/>
              <a:t>2/24/2012</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EE618B12-51F2-49F2-AF5D-38AD11394CD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cougartown.com/slang.html"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hyperlink" Target="http://kclibrary.lonestar.edu/decade60.html" TargetMode="External"/><Relationship Id="rId4" Type="http://schemas.openxmlformats.org/officeDocument/2006/relationships/hyperlink" Target="http://www.paperpast.com/html/1960_fashion.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1"/>
            <a:ext cx="7772400" cy="2362200"/>
          </a:xfrm>
        </p:spPr>
        <p:txBody>
          <a:bodyPr>
            <a:normAutofit fontScale="90000"/>
          </a:bodyPr>
          <a:lstStyle/>
          <a:p>
            <a:r>
              <a:rPr lang="en-US" dirty="0" err="1" smtClean="0"/>
              <a:t>Liesha</a:t>
            </a:r>
            <a:r>
              <a:rPr lang="en-US" dirty="0" smtClean="0"/>
              <a:t> </a:t>
            </a:r>
            <a:r>
              <a:rPr lang="en-US" dirty="0" err="1" smtClean="0"/>
              <a:t>sims</a:t>
            </a:r>
            <a:r>
              <a:rPr lang="en-US" dirty="0" smtClean="0"/>
              <a:t> </a:t>
            </a:r>
            <a:br>
              <a:rPr lang="en-US" dirty="0" smtClean="0"/>
            </a:br>
            <a:r>
              <a:rPr lang="en-US" dirty="0" smtClean="0"/>
              <a:t>Apparel merchandising and design</a:t>
            </a:r>
            <a:br>
              <a:rPr lang="en-US" dirty="0" smtClean="0"/>
            </a:br>
            <a:r>
              <a:rPr lang="en-US" dirty="0" smtClean="0"/>
              <a:t>spring 2012</a:t>
            </a:r>
            <a:br>
              <a:rPr lang="en-US" dirty="0" smtClean="0"/>
            </a:br>
            <a:endParaRPr lang="en-US" dirty="0"/>
          </a:p>
        </p:txBody>
      </p:sp>
      <p:sp>
        <p:nvSpPr>
          <p:cNvPr id="3" name="Subtitle 2"/>
          <p:cNvSpPr>
            <a:spLocks noGrp="1"/>
          </p:cNvSpPr>
          <p:nvPr>
            <p:ph type="subTitle" idx="1"/>
          </p:nvPr>
        </p:nvSpPr>
        <p:spPr/>
        <p:txBody>
          <a:bodyPr/>
          <a:lstStyle/>
          <a:p>
            <a:endParaRPr lang="en-US"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 y="3180566"/>
            <a:ext cx="5258844" cy="3944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02679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5218906"/>
          </a:xfrm>
        </p:spPr>
        <p:txBody>
          <a:bodyPr>
            <a:normAutofit fontScale="90000"/>
          </a:bodyPr>
          <a:lstStyle/>
          <a:p>
            <a:r>
              <a:rPr lang="en-US" dirty="0" smtClean="0"/>
              <a:t>Popular colors </a:t>
            </a:r>
            <a:br>
              <a:rPr lang="en-US" dirty="0" smtClean="0"/>
            </a:br>
            <a:r>
              <a:rPr lang="en-US" dirty="0" smtClean="0"/>
              <a:t>*Turquoise</a:t>
            </a:r>
            <a:r>
              <a:rPr lang="en-US" dirty="0"/>
              <a:t/>
            </a:r>
            <a:br>
              <a:rPr lang="en-US" dirty="0"/>
            </a:br>
            <a:r>
              <a:rPr lang="en-US" dirty="0"/>
              <a:t> * Jade</a:t>
            </a:r>
            <a:br>
              <a:rPr lang="en-US" dirty="0"/>
            </a:br>
            <a:r>
              <a:rPr lang="en-US" dirty="0"/>
              <a:t> * Mint green</a:t>
            </a:r>
            <a:br>
              <a:rPr lang="en-US" dirty="0"/>
            </a:br>
            <a:r>
              <a:rPr lang="en-US" dirty="0"/>
              <a:t> * Pink</a:t>
            </a:r>
            <a:br>
              <a:rPr lang="en-US" dirty="0"/>
            </a:br>
            <a:r>
              <a:rPr lang="en-US" dirty="0"/>
              <a:t> * Sunshine yellow</a:t>
            </a:r>
            <a:br>
              <a:rPr lang="en-US" dirty="0"/>
            </a:br>
            <a:r>
              <a:rPr lang="en-US" dirty="0"/>
              <a:t> * Cherry red</a:t>
            </a:r>
            <a:br>
              <a:rPr lang="en-US" dirty="0"/>
            </a:br>
            <a:r>
              <a:rPr lang="en-US" dirty="0"/>
              <a:t> * Blue</a:t>
            </a:r>
            <a:br>
              <a:rPr lang="en-US" dirty="0"/>
            </a:br>
            <a:r>
              <a:rPr lang="en-US" dirty="0"/>
              <a:t> * Black and White</a:t>
            </a:r>
          </a:p>
        </p:txBody>
      </p:sp>
    </p:spTree>
    <p:extLst>
      <p:ext uri="{BB962C8B-B14F-4D97-AF65-F5344CB8AC3E}">
        <p14:creationId xmlns:p14="http://schemas.microsoft.com/office/powerpoint/2010/main" val="3624401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5904706"/>
          </a:xfrm>
        </p:spPr>
        <p:txBody>
          <a:bodyPr>
            <a:normAutofit/>
          </a:bodyPr>
          <a:lstStyle/>
          <a:p>
            <a:r>
              <a:rPr lang="en-US" sz="2400" dirty="0" smtClean="0"/>
              <a:t/>
            </a:r>
            <a:br>
              <a:rPr lang="en-US" sz="2400" dirty="0" smtClean="0"/>
            </a:br>
            <a:r>
              <a:rPr lang="en-US" sz="2400" dirty="0" smtClean="0"/>
              <a:t>Some of the different things that were copied from 1960s are most of the clothes like off the shoulder shirts and bright color and leg wormers etc. also most of the later period it influences the style now.</a:t>
            </a:r>
            <a:br>
              <a:rPr lang="en-US" sz="2400" dirty="0" smtClean="0"/>
            </a:br>
            <a:endParaRPr lang="en-US" sz="24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762" y="3962400"/>
            <a:ext cx="2362200" cy="3147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14746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5752306"/>
          </a:xfrm>
        </p:spPr>
        <p:txBody>
          <a:bodyPr>
            <a:normAutofit/>
          </a:bodyPr>
          <a:lstStyle/>
          <a:p>
            <a:r>
              <a:rPr lang="en-US" sz="1600" dirty="0" smtClean="0"/>
              <a:t/>
            </a:r>
            <a:br>
              <a:rPr lang="en-US" sz="1600" dirty="0" smtClean="0"/>
            </a:br>
            <a:r>
              <a:rPr lang="en-US" sz="1600" dirty="0" smtClean="0"/>
              <a:t>Http</a:t>
            </a:r>
            <a:r>
              <a:rPr lang="en-US" sz="1600" dirty="0"/>
              <a:t>://answers.yahoo.com/question/index?qid=20081005171507AAI18MD</a:t>
            </a:r>
            <a:br>
              <a:rPr lang="en-US" sz="1600" dirty="0"/>
            </a:br>
            <a:r>
              <a:rPr lang="en-US" sz="1600" dirty="0"/>
              <a:t/>
            </a:r>
            <a:br>
              <a:rPr lang="en-US" sz="1600" dirty="0"/>
            </a:br>
            <a:r>
              <a:rPr lang="en-US" sz="1600" dirty="0">
                <a:hlinkClick r:id="rId3"/>
              </a:rPr>
              <a:t>http://</a:t>
            </a:r>
            <a:r>
              <a:rPr lang="en-US" sz="1600" dirty="0" smtClean="0">
                <a:hlinkClick r:id="rId3"/>
              </a:rPr>
              <a:t>cougartown.com/slang.html</a:t>
            </a:r>
            <a:r>
              <a:rPr lang="en-US" sz="1600" dirty="0"/>
              <a:t/>
            </a:r>
            <a:br>
              <a:rPr lang="en-US" sz="1600" dirty="0"/>
            </a:br>
            <a:r>
              <a:rPr lang="en-US" sz="1600" dirty="0" smtClean="0"/>
              <a:t/>
            </a:r>
            <a:br>
              <a:rPr lang="en-US" sz="1600" dirty="0" smtClean="0"/>
            </a:br>
            <a:r>
              <a:rPr lang="en-US" sz="1600" dirty="0" smtClean="0"/>
              <a:t>http</a:t>
            </a:r>
            <a:r>
              <a:rPr lang="en-US" sz="1600" dirty="0"/>
              <a:t>://www.debutanteclothing.com/vintage_dresses_silhouettes_ov</a:t>
            </a:r>
            <a:r>
              <a:rPr lang="en-US" sz="1600" dirty="0" smtClean="0"/>
              <a:t>/</a:t>
            </a:r>
            <a:br>
              <a:rPr lang="en-US" sz="1600" dirty="0" smtClean="0"/>
            </a:br>
            <a:r>
              <a:rPr lang="en-US" sz="1600" dirty="0"/>
              <a:t/>
            </a:r>
            <a:br>
              <a:rPr lang="en-US" sz="1600" dirty="0"/>
            </a:br>
            <a:r>
              <a:rPr lang="en-US" sz="1600" dirty="0">
                <a:hlinkClick r:id="rId4"/>
              </a:rPr>
              <a:t>http://</a:t>
            </a:r>
            <a:r>
              <a:rPr lang="en-US" sz="1600" dirty="0" smtClean="0">
                <a:hlinkClick r:id="rId4"/>
              </a:rPr>
              <a:t>www.paperpast.com/html/1960_fashion.html</a:t>
            </a:r>
            <a:r>
              <a:rPr lang="en-US" sz="1600" dirty="0" smtClean="0"/>
              <a:t/>
            </a:r>
            <a:br>
              <a:rPr lang="en-US" sz="1600" dirty="0" smtClean="0"/>
            </a:br>
            <a:r>
              <a:rPr lang="en-US" sz="1600" dirty="0"/>
              <a:t/>
            </a:r>
            <a:br>
              <a:rPr lang="en-US" sz="1600" dirty="0"/>
            </a:br>
            <a:r>
              <a:rPr lang="en-US" sz="1600" dirty="0"/>
              <a:t>http://www.fashion-era.com/1960s/1960s_2_fashion_images_1962_1966.htm</a:t>
            </a:r>
            <a:br>
              <a:rPr lang="en-US" sz="1600" dirty="0"/>
            </a:br>
            <a:r>
              <a:rPr lang="en-US" sz="1600" dirty="0"/>
              <a:t/>
            </a:r>
            <a:br>
              <a:rPr lang="en-US" sz="1600" dirty="0"/>
            </a:br>
            <a:r>
              <a:rPr lang="en-US" sz="1600" dirty="0">
                <a:hlinkClick r:id="rId5"/>
              </a:rPr>
              <a:t>http://</a:t>
            </a:r>
            <a:r>
              <a:rPr lang="en-US" sz="1600" dirty="0" smtClean="0">
                <a:hlinkClick r:id="rId5"/>
              </a:rPr>
              <a:t>kclibrary.lonestar.edu/decade60.html</a:t>
            </a:r>
            <a:r>
              <a:rPr lang="en-US" sz="1600" dirty="0"/>
              <a:t/>
            </a:r>
            <a:br>
              <a:rPr lang="en-US" sz="1600" dirty="0"/>
            </a:br>
            <a:r>
              <a:rPr lang="en-US" sz="1600" dirty="0"/>
              <a:t/>
            </a:r>
            <a:br>
              <a:rPr lang="en-US" sz="1600" dirty="0"/>
            </a:br>
            <a:r>
              <a:rPr lang="en-US" sz="1600" dirty="0"/>
              <a:t>http://www.vam.ac.uk/content/articles/0-9/1960s-textile-designers</a:t>
            </a:r>
            <a:r>
              <a:rPr lang="en-US" sz="1600" dirty="0" smtClean="0"/>
              <a:t>/</a:t>
            </a:r>
            <a:br>
              <a:rPr lang="en-US" sz="1600" dirty="0" smtClean="0"/>
            </a:br>
            <a:r>
              <a:rPr lang="en-US" sz="1600" dirty="0"/>
              <a:t/>
            </a:r>
            <a:br>
              <a:rPr lang="en-US" sz="1600" dirty="0"/>
            </a:br>
            <a:r>
              <a:rPr lang="en-US" sz="1600" dirty="0"/>
              <a:t>http://www.colourlovers.com/group/1960s/colors</a:t>
            </a:r>
            <a:br>
              <a:rPr lang="en-US" sz="1600" dirty="0"/>
            </a:br>
            <a:r>
              <a:rPr lang="en-US" sz="1600" dirty="0"/>
              <a:t/>
            </a:r>
            <a:br>
              <a:rPr lang="en-US" sz="1600" dirty="0"/>
            </a:br>
            <a:r>
              <a:rPr lang="en-US" sz="1600" dirty="0" smtClean="0"/>
              <a:t/>
            </a:r>
            <a:br>
              <a:rPr lang="en-US" sz="1600" dirty="0" smtClean="0"/>
            </a:br>
            <a:r>
              <a:rPr lang="en-US" sz="1600" dirty="0"/>
              <a:t/>
            </a:r>
            <a:br>
              <a:rPr lang="en-US" sz="1600" dirty="0"/>
            </a:br>
            <a:endParaRPr lang="en-US" sz="1600" dirty="0"/>
          </a:p>
        </p:txBody>
      </p:sp>
    </p:spTree>
    <p:extLst>
      <p:ext uri="{BB962C8B-B14F-4D97-AF65-F5344CB8AC3E}">
        <p14:creationId xmlns:p14="http://schemas.microsoft.com/office/powerpoint/2010/main" val="35963071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r>
              <a:rPr lang="en-US" sz="1800" dirty="0" smtClean="0">
                <a:solidFill>
                  <a:schemeClr val="accent4">
                    <a:lumMod val="50000"/>
                  </a:schemeClr>
                </a:solidFill>
              </a:rPr>
              <a:t>Describe the times</a:t>
            </a:r>
            <a:r>
              <a:rPr lang="en-US" sz="1800" dirty="0" smtClean="0"/>
              <a:t/>
            </a:r>
            <a:br>
              <a:rPr lang="en-US" sz="1800" dirty="0" smtClean="0"/>
            </a:br>
            <a:r>
              <a:rPr lang="en-US" sz="1800" dirty="0" smtClean="0"/>
              <a:t>A </a:t>
            </a:r>
            <a:r>
              <a:rPr lang="en-US" sz="1800" dirty="0" err="1" smtClean="0"/>
              <a:t>GasA</a:t>
            </a:r>
            <a:r>
              <a:rPr lang="en-US" sz="1800" dirty="0" smtClean="0"/>
              <a:t> lot of fu</a:t>
            </a:r>
            <a:r>
              <a:rPr lang="en-US" sz="1800" b="1" dirty="0" smtClean="0"/>
              <a:t>n</a:t>
            </a:r>
            <a:r>
              <a:rPr lang="en-US" sz="1800" dirty="0" smtClean="0"/>
              <a:t>. All show and no go. Referenced to a car that had all the pretty chrome goodies, but wouldn't get out of its own way. Ape Used with "Go", "Gone" or "Went". To explode or go completely irate. Example: "When my parents saw my report card, they went ape. BAB are Ass Bad Awesome. </a:t>
            </a:r>
            <a:r>
              <a:rPr lang="en-US" sz="1800" dirty="0" err="1" smtClean="0"/>
              <a:t>BadassA</a:t>
            </a:r>
            <a:r>
              <a:rPr lang="en-US" sz="1800" dirty="0" smtClean="0"/>
              <a:t> tough guy. A guy you really don't want to mess with.</a:t>
            </a:r>
            <a:br>
              <a:rPr lang="en-US" sz="1800" dirty="0" smtClean="0"/>
            </a:br>
            <a:r>
              <a:rPr lang="en-US" sz="1800" dirty="0" smtClean="0"/>
              <a:t> </a:t>
            </a:r>
            <a:endParaRPr lang="en-US" sz="1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0704" y="0"/>
            <a:ext cx="4271955" cy="2595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http://www.diecastcars.tv/images/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191000"/>
            <a:ext cx="3038475" cy="2266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687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724400"/>
            <a:ext cx="7772400" cy="1362075"/>
          </a:xfrm>
        </p:spPr>
        <p:txBody>
          <a:bodyPr>
            <a:normAutofit/>
          </a:bodyPr>
          <a:lstStyle/>
          <a:p>
            <a:r>
              <a:rPr lang="en-US" sz="2000" dirty="0" smtClean="0"/>
              <a:t>Some events that occurred in the 1960</a:t>
            </a:r>
            <a:endParaRPr lang="en-US" sz="2000" dirty="0"/>
          </a:p>
        </p:txBody>
      </p:sp>
      <p:sp>
        <p:nvSpPr>
          <p:cNvPr id="3" name="Text Placeholder 2"/>
          <p:cNvSpPr>
            <a:spLocks noGrp="1"/>
          </p:cNvSpPr>
          <p:nvPr>
            <p:ph type="body" idx="1"/>
          </p:nvPr>
        </p:nvSpPr>
        <p:spPr>
          <a:xfrm>
            <a:off x="722313" y="152401"/>
            <a:ext cx="7772400" cy="4254500"/>
          </a:xfrm>
        </p:spPr>
        <p:txBody>
          <a:bodyPr/>
          <a:lstStyle/>
          <a:p>
            <a:r>
              <a:rPr lang="en-US" dirty="0" smtClean="0">
                <a:solidFill>
                  <a:schemeClr val="tx1"/>
                </a:solidFill>
              </a:rPr>
              <a:t>   The early Johnson Administration focused on </a:t>
            </a:r>
            <a:r>
              <a:rPr lang="en-US" dirty="0" err="1" smtClean="0">
                <a:solidFill>
                  <a:schemeClr val="tx1"/>
                </a:solidFill>
              </a:rPr>
              <a:t>completeing</a:t>
            </a:r>
            <a:r>
              <a:rPr lang="en-US" dirty="0" smtClean="0">
                <a:solidFill>
                  <a:schemeClr val="tx1"/>
                </a:solidFill>
              </a:rPr>
              <a:t> some of Kennedy's visions including major victories for the Civil Rights Movement with the Civil Rights Act of 1964 and the Voting Rights Act of 1965. His Presidency then became consumed by the Great Society and the escalating war in Vietnam, causing unrest and protest among the nation's youth</a:t>
            </a:r>
            <a:endParaRPr lang="en-US" dirty="0">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3352800"/>
            <a:ext cx="2857500"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12214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rmAutofit fontScale="90000"/>
          </a:bodyPr>
          <a:lstStyle/>
          <a:p>
            <a:r>
              <a:rPr lang="en-US" sz="2400" dirty="0" smtClean="0"/>
              <a:t>Movies</a:t>
            </a:r>
            <a:br>
              <a:rPr lang="en-US" sz="2400" dirty="0" smtClean="0"/>
            </a:br>
            <a:r>
              <a:rPr lang="en-US" sz="2400" dirty="0" smtClean="0"/>
              <a:t>The  Apartment (1960)</a:t>
            </a:r>
            <a:br>
              <a:rPr lang="en-US" sz="2400" dirty="0" smtClean="0"/>
            </a:br>
            <a:r>
              <a:rPr lang="en-US" sz="2400" dirty="0" smtClean="0"/>
              <a:t>Bonnie and Clyde (1967)</a:t>
            </a:r>
            <a:br>
              <a:rPr lang="en-US" sz="2400" dirty="0" smtClean="0"/>
            </a:br>
            <a:r>
              <a:rPr lang="en-US" sz="2400" dirty="0" smtClean="0"/>
              <a:t>Doctor </a:t>
            </a:r>
            <a:r>
              <a:rPr lang="en-US" sz="2400" dirty="0" err="1" smtClean="0"/>
              <a:t>Zhivago</a:t>
            </a:r>
            <a:r>
              <a:rPr lang="en-US" sz="2400" dirty="0" smtClean="0"/>
              <a:t> (1965)</a:t>
            </a:r>
            <a:br>
              <a:rPr lang="en-US" sz="2400" dirty="0" smtClean="0"/>
            </a:br>
            <a:r>
              <a:rPr lang="en-US" sz="2400" dirty="0" smtClean="0"/>
              <a:t>Dr. Strangelove or : How I Learned to Stop Worrying and Love the Bomb (1964)</a:t>
            </a:r>
            <a:br>
              <a:rPr lang="en-US" sz="2400" dirty="0" smtClean="0"/>
            </a:br>
            <a:r>
              <a:rPr lang="en-US" sz="2400" dirty="0" smtClean="0"/>
              <a:t>Music </a:t>
            </a:r>
            <a:br>
              <a:rPr lang="en-US" sz="2400" dirty="0" smtClean="0"/>
            </a:br>
            <a:r>
              <a:rPr lang="en-US" sz="2400" dirty="0" smtClean="0"/>
              <a:t>Hello Dolly"....................................Louis Armstrong</a:t>
            </a:r>
            <a:br>
              <a:rPr lang="en-US" sz="2400" dirty="0" smtClean="0"/>
            </a:br>
            <a:r>
              <a:rPr lang="en-US" sz="2400" dirty="0" smtClean="0"/>
              <a:t>2 "I Want to Hold Your Hand"...........................The Beatles</a:t>
            </a:r>
            <a:br>
              <a:rPr lang="en-US" sz="2400" dirty="0" smtClean="0"/>
            </a:br>
            <a:r>
              <a:rPr lang="en-US" sz="2400" dirty="0" smtClean="0"/>
              <a:t>3 "She Loves You"......................................The Beatles</a:t>
            </a:r>
            <a:br>
              <a:rPr lang="en-US" sz="2400" dirty="0" smtClean="0"/>
            </a:br>
            <a:r>
              <a:rPr lang="en-US" sz="2400" dirty="0" smtClean="0"/>
              <a:t>4 "Where Did Our Love Go".............................The Supremes</a:t>
            </a:r>
            <a:br>
              <a:rPr lang="en-US" sz="2400" dirty="0" smtClean="0"/>
            </a:br>
            <a:r>
              <a:rPr lang="en-US" sz="2400" dirty="0" smtClean="0"/>
              <a:t>5 "Chapel of Love"..................................The Dixie Cups</a:t>
            </a:r>
            <a:br>
              <a:rPr lang="en-US" sz="2400" dirty="0" smtClean="0"/>
            </a:br>
            <a:r>
              <a:rPr lang="en-US" sz="2400" dirty="0" smtClean="0"/>
              <a:t>6 "Pretty Woman".......................................Ray Orbison</a:t>
            </a:r>
            <a:br>
              <a:rPr lang="en-US" sz="2400" dirty="0" smtClean="0"/>
            </a:br>
            <a:r>
              <a:rPr lang="en-US" sz="2400" dirty="0" smtClean="0"/>
              <a:t>7 "Rag Doll"......................................The Four Seasons</a:t>
            </a:r>
            <a:br>
              <a:rPr lang="en-US" sz="2400" dirty="0" smtClean="0"/>
            </a:br>
            <a:r>
              <a:rPr lang="en-US" sz="2400" dirty="0" smtClean="0"/>
              <a:t>8 "A Hard Day's Night".................................The Beatles</a:t>
            </a:r>
            <a:endParaRPr lang="en-US" sz="2400" dirty="0"/>
          </a:p>
        </p:txBody>
      </p:sp>
    </p:spTree>
    <p:extLst>
      <p:ext uri="{BB962C8B-B14F-4D97-AF65-F5344CB8AC3E}">
        <p14:creationId xmlns:p14="http://schemas.microsoft.com/office/powerpoint/2010/main" val="106335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1482" y="228600"/>
            <a:ext cx="3962400" cy="109539"/>
          </a:xfrm>
        </p:spPr>
        <p:txBody>
          <a:bodyPr>
            <a:normAutofit fontScale="90000"/>
          </a:bodyPr>
          <a:lstStyle/>
          <a:p>
            <a:endParaRPr lang="en-US"/>
          </a:p>
        </p:txBody>
      </p:sp>
      <p:sp>
        <p:nvSpPr>
          <p:cNvPr id="3" name="Text Placeholder 2"/>
          <p:cNvSpPr>
            <a:spLocks noGrp="1"/>
          </p:cNvSpPr>
          <p:nvPr>
            <p:ph type="body" idx="1"/>
          </p:nvPr>
        </p:nvSpPr>
        <p:spPr>
          <a:xfrm>
            <a:off x="0" y="457200"/>
            <a:ext cx="9144000" cy="6248400"/>
          </a:xfrm>
        </p:spPr>
        <p:txBody>
          <a:bodyPr>
            <a:normAutofit/>
          </a:bodyPr>
          <a:lstStyle/>
          <a:p>
            <a:endParaRPr lang="en-US" dirty="0" smtClean="0"/>
          </a:p>
          <a:p>
            <a:r>
              <a:rPr lang="en-US" dirty="0"/>
              <a:t> </a:t>
            </a:r>
            <a:r>
              <a:rPr lang="en-US" dirty="0" smtClean="0"/>
              <a:t> - Some different people who influenced fashion in there  own way..</a:t>
            </a:r>
          </a:p>
          <a:p>
            <a:r>
              <a:rPr lang="en-US" dirty="0"/>
              <a:t> </a:t>
            </a:r>
            <a:r>
              <a:rPr lang="en-US" dirty="0" smtClean="0"/>
              <a:t>   </a:t>
            </a:r>
          </a:p>
          <a:p>
            <a:endParaRPr lang="en-US" dirty="0"/>
          </a:p>
          <a:p>
            <a:r>
              <a:rPr lang="en-US" dirty="0" smtClean="0"/>
              <a:t>          The </a:t>
            </a:r>
            <a:r>
              <a:rPr lang="en-US" dirty="0"/>
              <a:t>leaders of mid-1960s style were the British. </a:t>
            </a:r>
            <a:r>
              <a:rPr lang="en-US" dirty="0" smtClean="0"/>
              <a:t>As </a:t>
            </a:r>
            <a:r>
              <a:rPr lang="en-US" dirty="0"/>
              <a:t>the Mods strongly influenced the fashion in London, 1960s fashion in general set the mode for the rest of the century as it became marketed mainly to young people. Mods formed their own way of life creating television shows and magazines that focused directly on the lifestyles of Mods</a:t>
            </a:r>
            <a:r>
              <a:rPr lang="en-US" dirty="0" smtClean="0"/>
              <a:t>. </a:t>
            </a:r>
            <a:r>
              <a:rPr lang="en-US" dirty="0"/>
              <a:t>British rock bands such as The Who, The Small Faces, and The Kinks emerged from the Mod subculture. The Mods were known for the Modern Jazz they listened to as they showed their new styles off at local cafes. </a:t>
            </a:r>
            <a:r>
              <a:rPr lang="en-US" dirty="0" smtClean="0"/>
              <a:t>It </a:t>
            </a:r>
            <a:r>
              <a:rPr lang="en-US" dirty="0"/>
              <a:t>was not until 1964 when the Modernists were truly recognized by the public that women really were accepted in the group. </a:t>
            </a:r>
            <a:r>
              <a:rPr lang="en-US" dirty="0" smtClean="0"/>
              <a:t>The </a:t>
            </a:r>
            <a:r>
              <a:rPr lang="en-US" dirty="0"/>
              <a:t>Mods' lifestyle and musical tastes were the exact opposite of their rival group known as </a:t>
            </a:r>
            <a:r>
              <a:rPr lang="en-US" dirty="0" smtClean="0"/>
              <a:t>the rockers </a:t>
            </a:r>
            <a:endParaRPr lang="en-US"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5334000"/>
            <a:ext cx="2693850" cy="1664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76967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6285706"/>
          </a:xfrm>
        </p:spPr>
        <p:txBody>
          <a:bodyPr>
            <a:normAutofit/>
          </a:bodyPr>
          <a:lstStyle/>
          <a:p>
            <a:r>
              <a:rPr lang="en-US" sz="1600" dirty="0" smtClean="0"/>
              <a:t>Here are some designers </a:t>
            </a:r>
            <a:br>
              <a:rPr lang="en-US" sz="1600" dirty="0" smtClean="0"/>
            </a:br>
            <a:r>
              <a:rPr lang="en-US" sz="1600" dirty="0"/>
              <a:t/>
            </a:r>
            <a:br>
              <a:rPr lang="en-US" sz="1600" dirty="0"/>
            </a:br>
            <a:r>
              <a:rPr lang="en-US" sz="1600" dirty="0" smtClean="0"/>
              <a:t/>
            </a:r>
            <a:br>
              <a:rPr lang="en-US" sz="1600" dirty="0" smtClean="0"/>
            </a:br>
            <a:r>
              <a:rPr lang="en-US" sz="1600" dirty="0"/>
              <a:t/>
            </a:r>
            <a:br>
              <a:rPr lang="en-US" sz="1600" dirty="0"/>
            </a:br>
            <a:r>
              <a:rPr lang="en-US" sz="1600" dirty="0" smtClean="0"/>
              <a:t/>
            </a:r>
            <a:br>
              <a:rPr lang="en-US" sz="1600" dirty="0" smtClean="0"/>
            </a:br>
            <a:r>
              <a:rPr lang="en-US" sz="1600" dirty="0"/>
              <a:t/>
            </a:r>
            <a:br>
              <a:rPr lang="en-US" sz="1600" dirty="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Givenchy</a:t>
            </a:r>
            <a:endParaRPr lang="en-US" sz="16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3981" y="2561237"/>
            <a:ext cx="1760819" cy="234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133768" y="5389934"/>
            <a:ext cx="2201244" cy="369332"/>
          </a:xfrm>
          <a:prstGeom prst="rect">
            <a:avLst/>
          </a:prstGeom>
        </p:spPr>
        <p:txBody>
          <a:bodyPr wrap="none">
            <a:spAutoFit/>
          </a:bodyPr>
          <a:lstStyle/>
          <a:p>
            <a:r>
              <a:rPr lang="en-US" dirty="0"/>
              <a:t>Yves Saint Laurent</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0456" y="3733800"/>
            <a:ext cx="1966912" cy="294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93577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a:xfrm>
            <a:off x="381000" y="1633536"/>
            <a:ext cx="4572000" cy="4233864"/>
          </a:xfrm>
        </p:spPr>
        <p:txBody>
          <a:bodyPr>
            <a:normAutofit/>
          </a:bodyPr>
          <a:lstStyle/>
          <a:p>
            <a:r>
              <a:rPr lang="en-US" sz="1400" dirty="0"/>
              <a:t>Clothing changed with women’s changing roles in modern society,</a:t>
            </a:r>
          </a:p>
          <a:p>
            <a:r>
              <a:rPr lang="en-US" sz="1400" dirty="0"/>
              <a:t> particularly with the idea of new fashion. Women got the vote in 1920</a:t>
            </a:r>
          </a:p>
          <a:p>
            <a:r>
              <a:rPr lang="en-US" sz="1400" dirty="0"/>
              <a:t> and were entering the workforce in record numbers so the dresses</a:t>
            </a:r>
          </a:p>
          <a:p>
            <a:r>
              <a:rPr lang="en-US" sz="1400" dirty="0"/>
              <a:t> evolved into a silhouette that now sported shorter skirts with pleats,</a:t>
            </a:r>
          </a:p>
          <a:p>
            <a:r>
              <a:rPr lang="en-US" sz="1400" dirty="0"/>
              <a:t> gathers, or slits to allow motion to rule women’s fashion for the</a:t>
            </a:r>
          </a:p>
          <a:p>
            <a:r>
              <a:rPr lang="en-US" sz="1400" dirty="0"/>
              <a:t> first time in history</a:t>
            </a:r>
            <a:r>
              <a:rPr lang="en-US" sz="1400" dirty="0" smtClean="0"/>
              <a:t>.</a:t>
            </a:r>
          </a:p>
          <a:p>
            <a:r>
              <a:rPr lang="en-US" sz="1400" dirty="0" smtClean="0"/>
              <a:t>-The silhouette looks like this outfit on the right side </a:t>
            </a:r>
            <a:endParaRPr 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2958" y="3200400"/>
            <a:ext cx="1931692"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97584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a:xfrm>
            <a:off x="381000" y="1633536"/>
            <a:ext cx="4495800" cy="4995864"/>
          </a:xfrm>
        </p:spPr>
        <p:txBody>
          <a:bodyPr>
            <a:normAutofit fontScale="25000" lnSpcReduction="20000"/>
          </a:bodyPr>
          <a:lstStyle/>
          <a:p>
            <a:r>
              <a:rPr lang="en-US" sz="11200" dirty="0" smtClean="0"/>
              <a:t>-Some of the different styles </a:t>
            </a:r>
          </a:p>
          <a:p>
            <a:endParaRPr lang="en-US" sz="11200" dirty="0"/>
          </a:p>
          <a:p>
            <a:r>
              <a:rPr lang="en-US" sz="11200" dirty="0" smtClean="0"/>
              <a:t>were </a:t>
            </a:r>
            <a:r>
              <a:rPr lang="en-US" sz="11200" dirty="0"/>
              <a:t>Skirts staging comeback </a:t>
            </a:r>
          </a:p>
          <a:p>
            <a:endParaRPr lang="en-US" sz="11200" dirty="0"/>
          </a:p>
          <a:p>
            <a:r>
              <a:rPr lang="en-US" sz="11200" dirty="0" smtClean="0"/>
              <a:t>Join </a:t>
            </a:r>
            <a:r>
              <a:rPr lang="en-US" sz="11200" dirty="0"/>
              <a:t>the chain gang </a:t>
            </a:r>
          </a:p>
          <a:p>
            <a:endParaRPr lang="en-US" sz="11200" dirty="0"/>
          </a:p>
          <a:p>
            <a:r>
              <a:rPr lang="en-US" sz="11200" dirty="0" smtClean="0"/>
              <a:t>The </a:t>
            </a:r>
            <a:r>
              <a:rPr lang="en-US" sz="11200" dirty="0"/>
              <a:t>bold leg for campus </a:t>
            </a:r>
          </a:p>
          <a:p>
            <a:endParaRPr lang="en-US" sz="11200" dirty="0"/>
          </a:p>
          <a:p>
            <a:r>
              <a:rPr lang="en-US" sz="11200" dirty="0" smtClean="0"/>
              <a:t> </a:t>
            </a:r>
            <a:r>
              <a:rPr lang="en-US" sz="11200" dirty="0"/>
              <a:t>The new boot look   </a:t>
            </a:r>
          </a:p>
          <a:p>
            <a:r>
              <a:rPr lang="en-US" sz="11200" dirty="0"/>
              <a:t>  </a:t>
            </a:r>
          </a:p>
          <a:p>
            <a:endParaRPr lang="en-US" dirty="0"/>
          </a:p>
          <a:p>
            <a:r>
              <a:rPr lang="en-US" dirty="0"/>
              <a:t> </a:t>
            </a:r>
          </a:p>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04800"/>
            <a:ext cx="3810000"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962400"/>
            <a:ext cx="1978269"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75361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a:xfrm>
            <a:off x="381000" y="1600200"/>
            <a:ext cx="4953000" cy="3276600"/>
          </a:xfrm>
        </p:spPr>
        <p:txBody>
          <a:bodyPr/>
          <a:lstStyle/>
          <a:p>
            <a:r>
              <a:rPr lang="en-US" dirty="0" smtClean="0"/>
              <a:t>-Textiles </a:t>
            </a:r>
            <a:r>
              <a:rPr lang="en-US" dirty="0"/>
              <a:t>and Technology use the V&amp;A's collections of </a:t>
            </a:r>
            <a:r>
              <a:rPr lang="en-US" dirty="0" smtClean="0"/>
              <a:t>d…can </a:t>
            </a:r>
            <a:r>
              <a:rPr lang="en-US" dirty="0"/>
              <a:t>arrange bookings for people to see the fashion collection that are not on public </a:t>
            </a:r>
            <a:endParaRPr lang="en-US" dirty="0" smtClean="0"/>
          </a:p>
          <a:p>
            <a:r>
              <a:rPr lang="en-US" dirty="0" smtClean="0"/>
              <a:t>-1960s </a:t>
            </a:r>
            <a:r>
              <a:rPr lang="en-US" dirty="0"/>
              <a:t>was a decade of sweeping change throughout the fashion world generating ideas and images which still appear modern today</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3849144"/>
            <a:ext cx="4476750"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3061" y="381000"/>
            <a:ext cx="2842228"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54066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176</TotalTime>
  <Words>467</Words>
  <Application>Microsoft Office PowerPoint</Application>
  <PresentationFormat>On-screen Show (4:3)</PresentationFormat>
  <Paragraphs>45</Paragraphs>
  <Slides>12</Slides>
  <Notes>5</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Verve</vt:lpstr>
      <vt:lpstr>Liesha sims  Apparel merchandising and design spring 2012 </vt:lpstr>
      <vt:lpstr>Describe the times A GasA lot of fun. All show and no go. Referenced to a car that had all the pretty chrome goodies, but wouldn't get out of its own way. Ape Used with "Go", "Gone" or "Went". To explode or go completely irate. Example: "When my parents saw my report card, they went ape. BAB are Ass Bad Awesome. BadassA tough guy. A guy you really don't want to mess with.  </vt:lpstr>
      <vt:lpstr>Some events that occurred in the 1960</vt:lpstr>
      <vt:lpstr>Movies The  Apartment (1960) Bonnie and Clyde (1967) Doctor Zhivago (1965) Dr. Strangelove or : How I Learned to Stop Worrying and Love the Bomb (1964) Music  Hello Dolly"....................................Louis Armstrong 2 "I Want to Hold Your Hand"...........................The Beatles 3 "She Loves You"......................................The Beatles 4 "Where Did Our Love Go".............................The Supremes 5 "Chapel of Love"..................................The Dixie Cups 6 "Pretty Woman".......................................Ray Orbison 7 "Rag Doll"......................................The Four Seasons 8 "A Hard Day's Night".................................The Beatles</vt:lpstr>
      <vt:lpstr>PowerPoint Presentation</vt:lpstr>
      <vt:lpstr>Here are some designers          Givenchy</vt:lpstr>
      <vt:lpstr>PowerPoint Presentation</vt:lpstr>
      <vt:lpstr>PowerPoint Presentation</vt:lpstr>
      <vt:lpstr>PowerPoint Presentation</vt:lpstr>
      <vt:lpstr>Popular colors  *Turquoise  * Jade  * Mint green  * Pink  * Sunshine yellow  * Cherry red  * Blue  * Black and White</vt:lpstr>
      <vt:lpstr> Some of the different things that were copied from 1960s are most of the clothes like off the shoulder shirts and bright color and leg wormers etc. also most of the later period it influences the style now. </vt:lpstr>
      <vt:lpstr> Http://answers.yahoo.com/question/index?qid=20081005171507AAI18MD  http://cougartown.com/slang.html  http://www.debutanteclothing.com/vintage_dresses_silhouettes_ov/  http://www.paperpast.com/html/1960_fashion.html  http://www.fashion-era.com/1960s/1960s_2_fashion_images_1962_1966.htm  http://kclibrary.lonestar.edu/decade60.html  http://www.vam.ac.uk/content/articles/0-9/1960s-textile-designers/  http://www.colourlovers.com/group/1960s/colors    </vt:lpstr>
    </vt:vector>
  </TitlesOfParts>
  <Company>JTHS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Liesha sims  Apparel merchandising and design spring 2012</dc:title>
  <dc:creator>Liesha Sims</dc:creator>
  <cp:lastModifiedBy>Bethany Wendt</cp:lastModifiedBy>
  <cp:revision>17</cp:revision>
  <dcterms:created xsi:type="dcterms:W3CDTF">2012-02-09T19:30:40Z</dcterms:created>
  <dcterms:modified xsi:type="dcterms:W3CDTF">2012-02-24T13:42:50Z</dcterms:modified>
</cp:coreProperties>
</file>